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271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438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 defTabSz="584200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indent="2286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indent="4572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indent="6858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indent="914400" defTabSz="584200">
              <a:spcBef>
                <a:spcPts val="0"/>
              </a:spcBef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algn="l" defTabSz="584200">
              <a:spcBef>
                <a:spcPts val="3200"/>
              </a:spcBef>
              <a:buSzPct val="7500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algn="l" defTabSz="584200">
              <a:spcBef>
                <a:spcPts val="4200"/>
              </a:spcBef>
              <a:buSzPct val="75000"/>
              <a:buChar char="•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75359" y="2623537"/>
            <a:ext cx="11054082" cy="2903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320107" y="9114112"/>
            <a:ext cx="3034454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r" defTabSz="457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 advClick="0" advTm="10000"/>
  <p:txStyles>
    <p:titleStyle>
      <a:lvl1pPr algn="ctr" defTabSz="457200">
        <a:defRPr sz="6200">
          <a:latin typeface="Calibri"/>
          <a:ea typeface="Calibri"/>
          <a:cs typeface="Calibri"/>
          <a:sym typeface="Calibri"/>
        </a:defRPr>
      </a:lvl1pPr>
      <a:lvl2pPr algn="ctr" defTabSz="457200">
        <a:defRPr sz="6200">
          <a:latin typeface="Calibri"/>
          <a:ea typeface="Calibri"/>
          <a:cs typeface="Calibri"/>
          <a:sym typeface="Calibri"/>
        </a:defRPr>
      </a:lvl2pPr>
      <a:lvl3pPr algn="ctr" defTabSz="457200">
        <a:defRPr sz="6200">
          <a:latin typeface="Calibri"/>
          <a:ea typeface="Calibri"/>
          <a:cs typeface="Calibri"/>
          <a:sym typeface="Calibri"/>
        </a:defRPr>
      </a:lvl3pPr>
      <a:lvl4pPr algn="ctr" defTabSz="457200">
        <a:defRPr sz="6200">
          <a:latin typeface="Calibri"/>
          <a:ea typeface="Calibri"/>
          <a:cs typeface="Calibri"/>
          <a:sym typeface="Calibri"/>
        </a:defRPr>
      </a:lvl4pPr>
      <a:lvl5pPr algn="ctr" defTabSz="457200">
        <a:defRPr sz="6200">
          <a:latin typeface="Calibri"/>
          <a:ea typeface="Calibri"/>
          <a:cs typeface="Calibri"/>
          <a:sym typeface="Calibri"/>
        </a:defRPr>
      </a:lvl5pPr>
      <a:lvl6pPr algn="ctr" defTabSz="457200">
        <a:defRPr sz="6200">
          <a:latin typeface="Calibri"/>
          <a:ea typeface="Calibri"/>
          <a:cs typeface="Calibri"/>
          <a:sym typeface="Calibri"/>
        </a:defRPr>
      </a:lvl6pPr>
      <a:lvl7pPr algn="ctr" defTabSz="457200">
        <a:defRPr sz="6200">
          <a:latin typeface="Calibri"/>
          <a:ea typeface="Calibri"/>
          <a:cs typeface="Calibri"/>
          <a:sym typeface="Calibri"/>
        </a:defRPr>
      </a:lvl7pPr>
      <a:lvl8pPr algn="ctr" defTabSz="457200">
        <a:defRPr sz="6200">
          <a:latin typeface="Calibri"/>
          <a:ea typeface="Calibri"/>
          <a:cs typeface="Calibri"/>
          <a:sym typeface="Calibri"/>
        </a:defRPr>
      </a:lvl8pPr>
      <a:lvl9pPr algn="ctr" defTabSz="457200">
        <a:defRPr sz="6200">
          <a:latin typeface="Calibri"/>
          <a:ea typeface="Calibri"/>
          <a:cs typeface="Calibri"/>
          <a:sym typeface="Calibri"/>
        </a:defRPr>
      </a:lvl9pPr>
    </p:titleStyle>
    <p:bodyStyle>
      <a:lvl1pPr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1pPr>
      <a:lvl2pPr indent="4572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2pPr>
      <a:lvl3pPr indent="9144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3pPr>
      <a:lvl4pPr indent="13716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4pPr>
      <a:lvl5pPr indent="18288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5pPr>
      <a:lvl6pPr indent="22860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6pPr>
      <a:lvl7pPr indent="27432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7pPr>
      <a:lvl8pPr indent="32004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8pPr>
      <a:lvl9pPr indent="3657600" algn="ctr" defTabSz="457200">
        <a:spcBef>
          <a:spcPts val="700"/>
        </a:spcBef>
        <a:defRPr sz="4400">
          <a:solidFill>
            <a:srgbClr val="888888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3102474" y="3486500"/>
            <a:ext cx="6159108" cy="271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lvl="0" defTabSz="457200">
              <a:defRPr sz="1800"/>
            </a:pPr>
            <a:r>
              <a:rPr lang="en-US" sz="5600" b="1" cap="all" dirty="0" err="1" smtClean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Fri</a:t>
            </a:r>
            <a:r>
              <a:rPr sz="5600" b="1" cap="all" dirty="0" err="1" smtClean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endParaRPr sz="56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457200">
              <a:defRPr sz="1800"/>
            </a:pPr>
            <a:r>
              <a:rPr sz="5600" b="1" cap="all" dirty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August </a:t>
            </a:r>
            <a:r>
              <a:rPr sz="5600" b="1" cap="all" dirty="0" smtClean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5600" b="1" cap="all" dirty="0" smtClean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sz="5600" b="1" cap="all" dirty="0" smtClean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sz="5600" b="1" cap="all" dirty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, 2015</a:t>
            </a:r>
          </a:p>
          <a:p>
            <a:pPr lvl="0" defTabSz="457200">
              <a:defRPr sz="1800"/>
            </a:pPr>
            <a:r>
              <a:rPr sz="5600" b="1" cap="all" dirty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n-US" sz="5600" b="1" cap="all" dirty="0" smtClean="0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5600" b="1" cap="all" dirty="0">
              <a:ln w="12599">
                <a:solidFill>
                  <a:srgbClr val="5D447B"/>
                </a:solidFill>
              </a:ln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image2.png" descr="Screen Shot 2015-08-06 at 1.04.0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3651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3.png" descr="Screen Shot 2015-08-06 at 1.04.1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6236849"/>
            <a:ext cx="13004801" cy="3516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creen Shot 2015-08-10 at 8.58.2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3998247" y="190499"/>
            <a:ext cx="501429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 dirty="0">
                <a:solidFill>
                  <a:srgbClr val="FFFFFF"/>
                </a:solidFill>
              </a:rPr>
              <a:t>Morning Work</a:t>
            </a:r>
          </a:p>
        </p:txBody>
      </p:sp>
      <p:sp>
        <p:nvSpPr>
          <p:cNvPr id="47" name="Shape 47"/>
          <p:cNvSpPr/>
          <p:nvPr/>
        </p:nvSpPr>
        <p:spPr>
          <a:xfrm>
            <a:off x="0" y="4671762"/>
            <a:ext cx="10805492" cy="1703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 dirty="0">
                <a:solidFill>
                  <a:srgbClr val="FFFFFF"/>
                </a:solidFill>
              </a:rPr>
              <a:t>Agenda Book</a:t>
            </a:r>
          </a:p>
          <a:p>
            <a:pPr lvl="0">
              <a:defRPr sz="1800"/>
            </a:pPr>
            <a:r>
              <a:rPr lang="en-US" sz="5200" dirty="0" smtClean="0">
                <a:solidFill>
                  <a:srgbClr val="FFFFFF"/>
                </a:solidFill>
              </a:rPr>
              <a:t>Reading Log Check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creen Shot 2015-08-10 at 9.00.1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3134"/>
            <a:ext cx="13049078" cy="978673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468257" y="419100"/>
            <a:ext cx="308988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Reading</a:t>
            </a:r>
          </a:p>
        </p:txBody>
      </p:sp>
      <p:sp>
        <p:nvSpPr>
          <p:cNvPr id="51" name="Shape 51"/>
          <p:cNvSpPr/>
          <p:nvPr/>
        </p:nvSpPr>
        <p:spPr>
          <a:xfrm>
            <a:off x="1491937" y="2507607"/>
            <a:ext cx="509108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5000" dirty="0" smtClean="0">
                <a:solidFill>
                  <a:srgbClr val="FFFFFF"/>
                </a:solidFill>
              </a:rPr>
              <a:t>Reading Buddies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creen Shot 2015-08-10 at 8.58.03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4084904" y="546100"/>
            <a:ext cx="3133192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Specials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9085" y="3573117"/>
            <a:ext cx="50716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bg2">
                    <a:lumMod val="90000"/>
                  </a:schemeClr>
                </a:solidFill>
              </a:rPr>
              <a:t>Art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creen Shot 2015-08-10 at 9.00.4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866"/>
            <a:ext cx="13023500" cy="975946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3601948" y="584200"/>
            <a:ext cx="343870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Grammar</a:t>
            </a:r>
          </a:p>
        </p:txBody>
      </p:sp>
      <p:sp>
        <p:nvSpPr>
          <p:cNvPr id="58" name="Shape 58"/>
          <p:cNvSpPr/>
          <p:nvPr/>
        </p:nvSpPr>
        <p:spPr>
          <a:xfrm>
            <a:off x="2141612" y="3564467"/>
            <a:ext cx="680117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5000" dirty="0" smtClean="0">
                <a:solidFill>
                  <a:srgbClr val="FFFFFF"/>
                </a:solidFill>
              </a:rPr>
              <a:t>Number your Notebook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creen Shot 2015-08-10 at 8.55.4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350"/>
            <a:ext cx="13004799" cy="975995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3005035" y="558800"/>
            <a:ext cx="2549730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FFFFFF"/>
                </a:solidFill>
              </a:rPr>
              <a:t>Writing</a:t>
            </a:r>
          </a:p>
        </p:txBody>
      </p:sp>
      <p:sp>
        <p:nvSpPr>
          <p:cNvPr id="62" name="Shape 62"/>
          <p:cNvSpPr/>
          <p:nvPr/>
        </p:nvSpPr>
        <p:spPr>
          <a:xfrm>
            <a:off x="3409160" y="4326483"/>
            <a:ext cx="17414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5000" dirty="0" smtClean="0">
                <a:solidFill>
                  <a:srgbClr val="FFFFFF"/>
                </a:solidFill>
              </a:rPr>
              <a:t>Blogs</a:t>
            </a:r>
            <a:endParaRPr sz="5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creen Shot 2015-08-10 at 9.03.0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307016" y="203199"/>
            <a:ext cx="410476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lvl="0">
              <a:defRPr sz="1800"/>
            </a:pPr>
            <a:r>
              <a:rPr sz="6500"/>
              <a:t>Reminders</a:t>
            </a:r>
          </a:p>
        </p:txBody>
      </p:sp>
      <p:sp>
        <p:nvSpPr>
          <p:cNvPr id="66" name="Shape 66"/>
          <p:cNvSpPr/>
          <p:nvPr/>
        </p:nvSpPr>
        <p:spPr>
          <a:xfrm>
            <a:off x="2752993" y="1470522"/>
            <a:ext cx="4806414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000" dirty="0"/>
              <a:t>Forms and Fees</a:t>
            </a:r>
          </a:p>
          <a:p>
            <a:pPr lvl="0">
              <a:defRPr sz="1800"/>
            </a:pPr>
            <a:r>
              <a:rPr sz="5000" dirty="0"/>
              <a:t>Supplies</a:t>
            </a:r>
          </a:p>
          <a:p>
            <a:pPr lvl="0">
              <a:defRPr sz="1800"/>
            </a:pPr>
            <a:r>
              <a:rPr sz="5000" dirty="0"/>
              <a:t>Healthy </a:t>
            </a:r>
            <a:r>
              <a:rPr sz="5000" dirty="0" smtClean="0"/>
              <a:t>Foods</a:t>
            </a:r>
            <a:endParaRPr lang="en-US" sz="5000" dirty="0" smtClean="0"/>
          </a:p>
          <a:p>
            <a:pPr lvl="0">
              <a:defRPr sz="1800"/>
            </a:pPr>
            <a:endParaRPr sz="5000" dirty="0"/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493018" y="90555"/>
            <a:ext cx="9627018" cy="1781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457200">
              <a:defRPr sz="5600" b="1" cap="all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600" b="1" cap="all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</a:rPr>
              <a:t>Super Learners </a:t>
            </a:r>
          </a:p>
        </p:txBody>
      </p:sp>
      <p:pic>
        <p:nvPicPr>
          <p:cNvPr id="69" name="image15.png" descr="Screen Shot 2015-08-06 at 12.57.1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9319" y="1018512"/>
            <a:ext cx="13543438" cy="748726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4240965" y="8667749"/>
            <a:ext cx="413112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600" b="1" cap="all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 cap="none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600" b="1" cap="all">
                <a:ln w="12599">
                  <a:solidFill>
                    <a:srgbClr val="5D447B"/>
                  </a:solidFill>
                </a:ln>
                <a:solidFill>
                  <a:srgbClr val="0000FF"/>
                </a:solidFill>
              </a:rPr>
              <a:t>in Training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36</Words>
  <Application>Microsoft Macintosh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fg</cp:lastModifiedBy>
  <cp:revision>12</cp:revision>
  <dcterms:modified xsi:type="dcterms:W3CDTF">2015-08-14T11:22:12Z</dcterms:modified>
</cp:coreProperties>
</file>